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A42673-8E32-40D8-AE31-5B2080DB4F52}" v="151" dt="2024-06-26T22:12:43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white numbers and question marks&#10;&#10;Description automatically generated">
            <a:extLst>
              <a:ext uri="{FF2B5EF4-FFF2-40B4-BE49-F238E27FC236}">
                <a16:creationId xmlns:a16="http://schemas.microsoft.com/office/drawing/2014/main" id="{DC6BE271-9DD1-0B93-A6CA-0215A2C79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72"/>
            <a:ext cx="12192000" cy="686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2815F51-3A90-37D8-3ACB-463D774FF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33"/>
            <a:ext cx="12192000" cy="684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099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different colored objects&#10;&#10;Description automatically generated">
            <a:extLst>
              <a:ext uri="{FF2B5EF4-FFF2-40B4-BE49-F238E27FC236}">
                <a16:creationId xmlns:a16="http://schemas.microsoft.com/office/drawing/2014/main" id="{33D2B555-4758-2074-E016-581B2D9DC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43" y="1671"/>
            <a:ext cx="12199686" cy="685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8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f a robot&#10;&#10;Description automatically generated">
            <a:extLst>
              <a:ext uri="{FF2B5EF4-FFF2-40B4-BE49-F238E27FC236}">
                <a16:creationId xmlns:a16="http://schemas.microsoft.com/office/drawing/2014/main" id="{6FDD6725-45E7-C6BD-AF1F-6EE01002A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7" y="872623"/>
            <a:ext cx="12181305" cy="509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7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a line going up&#10;&#10;Description automatically generated">
            <a:extLst>
              <a:ext uri="{FF2B5EF4-FFF2-40B4-BE49-F238E27FC236}">
                <a16:creationId xmlns:a16="http://schemas.microsoft.com/office/drawing/2014/main" id="{9277C568-9122-D7BA-5E84-057F1B872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07" y="-2590"/>
            <a:ext cx="12197013" cy="686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56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pink flag&#10;&#10;Description automatically generated">
            <a:extLst>
              <a:ext uri="{FF2B5EF4-FFF2-40B4-BE49-F238E27FC236}">
                <a16:creationId xmlns:a16="http://schemas.microsoft.com/office/drawing/2014/main" id="{BE5BEFDA-B149-18FE-A96C-48E419353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34" y="1671"/>
            <a:ext cx="12392025" cy="685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9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7ABACA-3293-0684-6F37-EB177814E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1"/>
            <a:ext cx="12192000" cy="685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841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ith blue hair and blue glasses giving a thumbs up&#10;&#10;Description automatically generated">
            <a:extLst>
              <a:ext uri="{FF2B5EF4-FFF2-40B4-BE49-F238E27FC236}">
                <a16:creationId xmlns:a16="http://schemas.microsoft.com/office/drawing/2014/main" id="{E56C271F-72D8-7FD7-A161-090B0C1AD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" y="2172"/>
            <a:ext cx="12300117" cy="685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999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 with different colored hair&#10;&#10;Description automatically generated">
            <a:extLst>
              <a:ext uri="{FF2B5EF4-FFF2-40B4-BE49-F238E27FC236}">
                <a16:creationId xmlns:a16="http://schemas.microsoft.com/office/drawing/2014/main" id="{E60B9139-4A31-7D87-BBA4-790AF840F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33"/>
            <a:ext cx="12192000" cy="684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151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shirts&#10;&#10;Description automatically generated">
            <a:extLst>
              <a:ext uri="{FF2B5EF4-FFF2-40B4-BE49-F238E27FC236}">
                <a16:creationId xmlns:a16="http://schemas.microsoft.com/office/drawing/2014/main" id="{804EBF32-BC1F-90B5-71AE-C932610FF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33"/>
            <a:ext cx="12192000" cy="684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81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containers with different colors&#10;&#10;Description automatically generated">
            <a:extLst>
              <a:ext uri="{FF2B5EF4-FFF2-40B4-BE49-F238E27FC236}">
                <a16:creationId xmlns:a16="http://schemas.microsoft.com/office/drawing/2014/main" id="{06E17FE6-7E0F-2FCB-6B79-D94DA8339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" y="1671"/>
            <a:ext cx="12188323" cy="685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373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umpster full of fire&#10;&#10;Description automatically generated">
            <a:extLst>
              <a:ext uri="{FF2B5EF4-FFF2-40B4-BE49-F238E27FC236}">
                <a16:creationId xmlns:a16="http://schemas.microsoft.com/office/drawing/2014/main" id="{90BC9823-6869-E979-1B70-C79DCDB2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72"/>
            <a:ext cx="12192000" cy="686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634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87A0B3E-59D6-F52E-7755-4A7AF45FF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" y="-1671"/>
            <a:ext cx="12273380" cy="699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913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a line and a point&#10;&#10;Description automatically generated">
            <a:extLst>
              <a:ext uri="{FF2B5EF4-FFF2-40B4-BE49-F238E27FC236}">
                <a16:creationId xmlns:a16="http://schemas.microsoft.com/office/drawing/2014/main" id="{4E6B60D2-A655-EE01-F4AC-48F25B79F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72"/>
            <a:ext cx="12192000" cy="686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4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and person looking at a computer screen&#10;&#10;Description automatically generated">
            <a:extLst>
              <a:ext uri="{FF2B5EF4-FFF2-40B4-BE49-F238E27FC236}">
                <a16:creationId xmlns:a16="http://schemas.microsoft.com/office/drawing/2014/main" id="{FB0D532C-246F-5750-9BF5-E800C17EC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33"/>
            <a:ext cx="12192000" cy="684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08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aby sitting at a computer&#10;&#10;Description automatically generated">
            <a:extLst>
              <a:ext uri="{FF2B5EF4-FFF2-40B4-BE49-F238E27FC236}">
                <a16:creationId xmlns:a16="http://schemas.microsoft.com/office/drawing/2014/main" id="{11A199C5-DD85-22C9-D137-A4988B563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72"/>
            <a:ext cx="12192000" cy="686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398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pictures of people playing instruments&#10;&#10;Description automatically generated">
            <a:extLst>
              <a:ext uri="{FF2B5EF4-FFF2-40B4-BE49-F238E27FC236}">
                <a16:creationId xmlns:a16="http://schemas.microsoft.com/office/drawing/2014/main" id="{4DE68A8F-1292-EA16-7F8F-BA03D5B92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43" y="1671"/>
            <a:ext cx="12199686" cy="685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023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ED5A872C-165A-06F1-98D3-81F3EB711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1"/>
            <a:ext cx="12192000" cy="685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812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a line going up&#10;&#10;Description automatically generated">
            <a:extLst>
              <a:ext uri="{FF2B5EF4-FFF2-40B4-BE49-F238E27FC236}">
                <a16:creationId xmlns:a16="http://schemas.microsoft.com/office/drawing/2014/main" id="{EBB20ADC-8AC0-BD06-5664-A29636AA6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33"/>
            <a:ext cx="12192000" cy="684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176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A3253664-5A54-D101-E031-CDB470754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9919" y="-500481"/>
            <a:ext cx="11245528" cy="7867232"/>
          </a:xfrm>
        </p:spPr>
      </p:pic>
    </p:spTree>
    <p:extLst>
      <p:ext uri="{BB962C8B-B14F-4D97-AF65-F5344CB8AC3E}">
        <p14:creationId xmlns:p14="http://schemas.microsoft.com/office/powerpoint/2010/main" val="1978427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Le Mon</cp:lastModifiedBy>
  <cp:revision>67</cp:revision>
  <dcterms:created xsi:type="dcterms:W3CDTF">2024-06-26T22:05:24Z</dcterms:created>
  <dcterms:modified xsi:type="dcterms:W3CDTF">2024-06-28T03:26:55Z</dcterms:modified>
</cp:coreProperties>
</file>

<file path=docProps/thumbnail.jpeg>
</file>